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Lukas" userId="b42f10d4-ee89-4b53-8da2-6bac9395e2db" providerId="ADAL" clId="{ECFD88C4-78CB-4187-AA0E-7EE10BC4063F}"/>
    <pc:docChg chg="modSld">
      <pc:chgData name="Christian Lukas" userId="b42f10d4-ee89-4b53-8da2-6bac9395e2db" providerId="ADAL" clId="{ECFD88C4-78CB-4187-AA0E-7EE10BC4063F}" dt="2022-11-28T15:58:20.898" v="0"/>
      <pc:docMkLst>
        <pc:docMk/>
      </pc:docMkLst>
      <pc:sldChg chg="modSp mod">
        <pc:chgData name="Christian Lukas" userId="b42f10d4-ee89-4b53-8da2-6bac9395e2db" providerId="ADAL" clId="{ECFD88C4-78CB-4187-AA0E-7EE10BC4063F}" dt="2022-11-28T15:58:20.898" v="0"/>
        <pc:sldMkLst>
          <pc:docMk/>
          <pc:sldMk cId="2667050401" sldId="267"/>
        </pc:sldMkLst>
        <pc:spChg chg="mod">
          <ac:chgData name="Christian Lukas" userId="b42f10d4-ee89-4b53-8da2-6bac9395e2db" providerId="ADAL" clId="{ECFD88C4-78CB-4187-AA0E-7EE10BC4063F}" dt="2022-11-28T15:58:20.898" v="0"/>
          <ac:spMkLst>
            <pc:docMk/>
            <pc:sldMk cId="2667050401" sldId="267"/>
            <ac:spMk id="2" creationId="{96F18589-C285-4D99-9512-4598070249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876F40-9E57-47F2-BE1F-1F757F51E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6E479B4-7E8D-48F2-9348-F831791F7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12B381-78C5-457D-8AC7-B7D0814C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AF6D21-7B4E-48B1-929C-81EDD196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CFE0FF-CAA7-4F89-AF89-A295E6F9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28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C7846-B2B4-4FAA-99C2-E90CBB77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D2A0BD-A170-4EE1-B8EC-FC3B28025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FFBB97-3EAA-409D-9287-9BA3E343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8F1F0C-1FB4-4055-89C7-4933BD9D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4D81EF-44C5-4EDA-9871-378086F2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28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3BF77BA-D737-4F83-8CF3-E20DECCAD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38C9CD-02FF-4E59-919C-B6CA8025E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25857E-199A-4F01-949E-84FF05CCD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1578D4-7125-420F-8CFE-4AAEF324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797199-DE4D-472C-B1DB-18A027D48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72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EC261-4035-467D-9542-E242C24C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171421-56FB-4C35-B51D-3EC0A1469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4D12A9-2EDB-4FF5-AD18-B44A3F41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EC45BA-1A24-43F8-A832-43D7D187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D3A827-15B9-4CC3-B776-F7212D9E7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34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3DE69-FF94-4C56-A5AA-B84A15F7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1089DE-36AA-4411-B0BF-12CB05173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35855C-357F-4B14-8281-811C5FE0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00F87D-1B89-4CED-BBEF-C16061EC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EE396B-99AD-4403-9D9A-F3BA5658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80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5FCE7F-310F-457F-9B42-F897725C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E00AFC-80C5-4CCA-B065-EFC55CA32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4CB843-FD87-463F-B8E4-444E4A25A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31FB87-16BF-4E76-B4DA-E32ED85E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F20C5A-F699-4F75-83AF-17F853A0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C046C6-9D42-4E6A-978A-16E17D93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66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9B7F3-109A-40F1-A7DB-315EA30AA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23DD95-6E4F-4E0B-A0A6-EAAD0BC7B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97ABE2-7E25-4923-B09F-849FA2C2C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D3BFD6A-D428-4B54-8295-C7E6E64F6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B2CEFB3-B2CD-450B-832A-FC76FDA76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26D0830-5DD6-4D3F-8099-FA9C4250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0D00EF-4F52-48F5-926F-DE80E754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394305-3A26-4499-82C5-27D330CDC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9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1F64B1-E2BD-4AF6-A08F-F390F11E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851E16D-DC00-433F-9A0B-6C8076526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2F3743-69F9-4A64-B873-92A793DE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9507EF-0823-4A61-A2EE-D9BEBE07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3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D57FC9-AD77-4A18-B542-0AA7BEF6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9B32937-DA03-4B07-BF6E-6211E76C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DB5885-0392-4310-A3C3-9C1E3730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06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C5E58-7489-4348-8BFF-03DEA44D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5069DC-44A8-46D5-8ACA-4A04A7EC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4FE92E-A1C4-4692-8B4B-87BA8A743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B1AC0F-2451-435E-8EEC-E202BE5A2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AE16DB-4239-47CF-A4A1-95E47085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5EB732-C20B-4F21-8A66-077FC489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48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E5FDC-CB3A-4A00-8CBD-3E4755EAC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0170B26-80B7-40A8-A304-CFE2EB2D7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0F571C-E473-4F22-94AD-A96ACE829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5D42A2-5EF0-4A56-94D2-CC046A788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F21B3D-E41B-4674-B516-F327F573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0D569D-755E-4E33-9238-1489F03E1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35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28C3313-DCB0-4D0A-8654-C2474CD89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9C115E-288C-4620-AF46-790253760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48EB98-20C3-4EC8-8212-CBB02D209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EA214-99A4-4EF2-8F25-F7BF1C804C15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95A331-3CF5-4FF0-951F-4DFEA9649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253B21-AA4B-48BD-8904-CAD8C8CBB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8907F-FA1A-44FC-9B16-42D23DB26C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58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6F18589-C285-4D99-9512-459807024926}"/>
              </a:ext>
            </a:extLst>
          </p:cNvPr>
          <p:cNvSpPr txBox="1"/>
          <p:nvPr/>
        </p:nvSpPr>
        <p:spPr>
          <a:xfrm>
            <a:off x="1" y="382012"/>
            <a:ext cx="1219199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Text für Ausschreibungen</a:t>
            </a:r>
          </a:p>
          <a:p>
            <a:endParaRPr lang="de-DE" sz="1200"/>
          </a:p>
          <a:p>
            <a:endParaRPr lang="de-DE" sz="1200"/>
          </a:p>
          <a:p>
            <a:r>
              <a:rPr lang="de-DE" sz="1200"/>
              <a:t>Stahlsubstrat:					Baustahlgüten gemäß DIN EN 10346:2015-10 mit einer Mindeststreckgrenze von 220 N/mm² oder entsprechender 						Verwendbarkeitsnachweis</a:t>
            </a:r>
          </a:p>
          <a:p>
            <a:endParaRPr lang="de-DE" sz="1200"/>
          </a:p>
          <a:p>
            <a:r>
              <a:rPr lang="de-DE" sz="1200"/>
              <a:t>Art und empfohlene Mindestauflagemasse </a:t>
            </a:r>
            <a:br>
              <a:rPr lang="de-DE" sz="1200"/>
            </a:br>
            <a:r>
              <a:rPr lang="de-DE" sz="1200"/>
              <a:t>der kontinuierlichenSchmelztauchveredelung:		Gemäß DIN 55634-1:2018-03 oder DIN EN 1090-4:2020-06 oder entsprechender Verwendbarkeitsnachweis</a:t>
            </a:r>
          </a:p>
          <a:p>
            <a:endParaRPr lang="de-DE" sz="1200"/>
          </a:p>
          <a:p>
            <a:r>
              <a:rPr lang="de-DE" sz="1200"/>
              <a:t>Art der organische Beschichtung der Effekt-, und Rückseite:		Gemäß DIN EN 10169:2022-06 oder entsprechender Verwendbarkeitsnachweis</a:t>
            </a:r>
          </a:p>
          <a:p>
            <a:endParaRPr lang="de-DE" sz="1200"/>
          </a:p>
          <a:p>
            <a:r>
              <a:rPr lang="de-DE" sz="1200"/>
              <a:t>Duplexsystem:					Gemäß DIN 55634-1:2018-03 oder DIN EN 1090-4:2020-06 oder entsprechender Verwendbarkeitsnachweis </a:t>
            </a:r>
          </a:p>
          <a:p>
            <a:endParaRPr lang="de-DE" sz="1200"/>
          </a:p>
          <a:p>
            <a:r>
              <a:rPr lang="de-DE" sz="1200"/>
              <a:t>Farbton Effektseite der organischen Beschichtung:		Entsprechend des Farbtonkonzepts </a:t>
            </a:r>
          </a:p>
          <a:p>
            <a:endParaRPr lang="de-DE" sz="1200"/>
          </a:p>
          <a:p>
            <a:r>
              <a:rPr lang="de-DE" sz="1200"/>
              <a:t>UV-Beständigkeit Effektseite der organischen Beschichtung:	Bauortabhängig ist die entsprechende RUV-Klasse gemäß DIN EN 10169:2022-06 festzulegen </a:t>
            </a:r>
          </a:p>
          <a:p>
            <a:endParaRPr lang="de-DE" sz="1200"/>
          </a:p>
          <a:p>
            <a:r>
              <a:rPr lang="de-DE" sz="1200"/>
              <a:t>Korrosivitätskategorie des Duplexsystems:			Bauortabhängig ist die erforderliche Korrosivitätskategorie und Schutzdauer festzulegen und das 							entsprechende Beschichtungssystem gemäß DIN 55634-1:2018-03, DIN EN 1090-4:2020-06 oder eines entsprechenden 					Verwendbarkeitsnachweises auszuwählen</a:t>
            </a:r>
          </a:p>
          <a:p>
            <a:endParaRPr lang="de-DE" sz="1200"/>
          </a:p>
          <a:p>
            <a:r>
              <a:rPr lang="de-DE" sz="1200"/>
              <a:t>Art und Beständigkeit des Rückseite:			Ist entsprechend der korrosiven Belastung oder der Bauteilanforderung (bspw. beschäum- und beklebbare Rückseite bei 					Sandwichelementen) festzulegen</a:t>
            </a:r>
          </a:p>
          <a:p>
            <a:endParaRPr lang="de-DE" sz="1200"/>
          </a:p>
          <a:p>
            <a:r>
              <a:rPr lang="de-DE" sz="1200"/>
              <a:t>EG-Sicherheitsinformationsblatt:			Entsprechend des Produkts</a:t>
            </a:r>
          </a:p>
          <a:p>
            <a:endParaRPr lang="de-DE" sz="1200"/>
          </a:p>
          <a:p>
            <a:r>
              <a:rPr lang="de-DE" sz="1200"/>
              <a:t>Umweltproduktdeklaration:				Entsprechend des Produkts</a:t>
            </a: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>
              <a:solidFill>
                <a:schemeClr val="accent6"/>
              </a:solidFill>
            </a:endParaRPr>
          </a:p>
          <a:p>
            <a:r>
              <a:rPr lang="de-DE" sz="1200"/>
              <a:t>Weitere die Eignung und Auswahl des Beschichtungssystems betreffende Eigenschaften sind dem Grundlagenoderner GL04 | Korrosionsschutz des IFBS zu entnehmen und entsprechend der Belastung und baulichen Ausführung festzulegen.</a:t>
            </a:r>
          </a:p>
        </p:txBody>
      </p:sp>
    </p:spTree>
    <p:extLst>
      <p:ext uri="{BB962C8B-B14F-4D97-AF65-F5344CB8AC3E}">
        <p14:creationId xmlns:p14="http://schemas.microsoft.com/office/powerpoint/2010/main" val="266705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Quast, Philipp</dc:creator>
  <cp:lastModifiedBy>Christian Lukas</cp:lastModifiedBy>
  <cp:revision>1</cp:revision>
  <dcterms:created xsi:type="dcterms:W3CDTF">2022-11-22T09:18:25Z</dcterms:created>
  <dcterms:modified xsi:type="dcterms:W3CDTF">2022-11-28T15:58:31Z</dcterms:modified>
</cp:coreProperties>
</file>