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Lukas" userId="b42f10d4-ee89-4b53-8da2-6bac9395e2db" providerId="ADAL" clId="{75B0C823-EA1F-4EE5-A3A8-CFA1A18B320C}"/>
    <pc:docChg chg="modSld">
      <pc:chgData name="Christian Lukas" userId="b42f10d4-ee89-4b53-8da2-6bac9395e2db" providerId="ADAL" clId="{75B0C823-EA1F-4EE5-A3A8-CFA1A18B320C}" dt="2022-11-28T16:05:05.260" v="316" actId="20577"/>
      <pc:docMkLst>
        <pc:docMk/>
      </pc:docMkLst>
      <pc:sldChg chg="modSp mod">
        <pc:chgData name="Christian Lukas" userId="b42f10d4-ee89-4b53-8da2-6bac9395e2db" providerId="ADAL" clId="{75B0C823-EA1F-4EE5-A3A8-CFA1A18B320C}" dt="2022-11-28T16:05:05.260" v="316" actId="20577"/>
        <pc:sldMkLst>
          <pc:docMk/>
          <pc:sldMk cId="3685419915" sldId="268"/>
        </pc:sldMkLst>
        <pc:spChg chg="mod">
          <ac:chgData name="Christian Lukas" userId="b42f10d4-ee89-4b53-8da2-6bac9395e2db" providerId="ADAL" clId="{75B0C823-EA1F-4EE5-A3A8-CFA1A18B320C}" dt="2022-11-28T16:05:05.260" v="316" actId="20577"/>
          <ac:spMkLst>
            <pc:docMk/>
            <pc:sldMk cId="3685419915" sldId="268"/>
            <ac:spMk id="2" creationId="{96F18589-C285-4D99-9512-459807024926}"/>
          </ac:spMkLst>
        </pc:spChg>
      </pc:sldChg>
    </pc:docChg>
  </pc:docChgLst>
  <pc:docChgLst>
    <pc:chgData name="Quast, Philipp" userId="1387da59-776a-4ab5-8751-da113f14e12c" providerId="ADAL" clId="{1CC6A9CA-BC6B-429D-B77B-4183D7384DAB}"/>
    <pc:docChg chg="modSld">
      <pc:chgData name="Quast, Philipp" userId="1387da59-776a-4ab5-8751-da113f14e12c" providerId="ADAL" clId="{1CC6A9CA-BC6B-429D-B77B-4183D7384DAB}" dt="2023-08-01T13:30:45.644" v="3" actId="20577"/>
      <pc:docMkLst>
        <pc:docMk/>
      </pc:docMkLst>
      <pc:sldChg chg="modSp mod">
        <pc:chgData name="Quast, Philipp" userId="1387da59-776a-4ab5-8751-da113f14e12c" providerId="ADAL" clId="{1CC6A9CA-BC6B-429D-B77B-4183D7384DAB}" dt="2023-08-01T13:30:45.644" v="3" actId="20577"/>
        <pc:sldMkLst>
          <pc:docMk/>
          <pc:sldMk cId="3685419915" sldId="268"/>
        </pc:sldMkLst>
        <pc:spChg chg="mod">
          <ac:chgData name="Quast, Philipp" userId="1387da59-776a-4ab5-8751-da113f14e12c" providerId="ADAL" clId="{1CC6A9CA-BC6B-429D-B77B-4183D7384DAB}" dt="2023-08-01T13:30:45.644" v="3" actId="20577"/>
          <ac:spMkLst>
            <pc:docMk/>
            <pc:sldMk cId="3685419915" sldId="268"/>
            <ac:spMk id="2" creationId="{96F18589-C285-4D99-9512-4598070249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49B023-08C6-44A9-A2AF-CC7FEA7AA5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B9894E1-0CDF-4130-9198-C076F405D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88D9E-8723-49D5-9727-E4976D41D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2A3E-B0B2-49D7-88A4-416022873EF7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FECA5A-898C-4527-B09A-FF38CE526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257B28-ED1B-4B9A-90DB-8D6931574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2F3A-A349-45AC-A845-F64C6A9794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049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F5B4EA-AE4E-4734-9240-A82035A8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3ADF910-2E00-472B-B467-C71561C7F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FAF53A-993F-4C85-B510-9C49F6D2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2A3E-B0B2-49D7-88A4-416022873EF7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681EF2-236F-4C34-A687-B12E9ADDB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8410B2-6409-4675-8E29-CA5728053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2F3A-A349-45AC-A845-F64C6A9794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162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DF6DFE7-6DC1-44C7-AAAD-236274050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A1D8716-4165-4505-897E-99CB84EA4A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A8C607-881F-4037-A429-0ED598472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2A3E-B0B2-49D7-88A4-416022873EF7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C77DA3-C68D-4A61-B568-8F263D5CA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C80982-1623-46E3-8D07-5C8F24F77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2F3A-A349-45AC-A845-F64C6A9794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134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BC75CB-2704-4999-9412-285962E69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D44A54-1736-4A9F-A361-A95F74F7C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99A694-211F-4189-B629-FA78B38ED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2A3E-B0B2-49D7-88A4-416022873EF7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FB381A-700A-46EB-85C3-AD0FAE1C3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C6A4AD-A782-4531-91D1-CA20792D6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2F3A-A349-45AC-A845-F64C6A9794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586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598BA1-9C59-4C59-BED4-D4E6F704D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EC6E990-438C-4C3A-83C5-038C88A3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2E7C2-B51F-4930-809B-833D34B4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2A3E-B0B2-49D7-88A4-416022873EF7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B783BA-BA22-4782-846B-B2CF0B6DF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09DCF3-5654-4967-94A7-F86E09B76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2F3A-A349-45AC-A845-F64C6A9794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023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5A623-FD22-458B-ADE0-0BC53B04D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C1701E-C7F4-48D0-817E-DC22EC3C2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80AEA83-E590-4879-9FDB-6AFEF2F09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EADD66-AB0F-43A9-8EFC-03C403AE8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2A3E-B0B2-49D7-88A4-416022873EF7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3DC970-1BC5-4ACC-993A-8558D73F0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0A49A6-AA80-4FC5-9976-79295B21B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2F3A-A349-45AC-A845-F64C6A9794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112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DE95B0-E8BC-4489-99DE-17BE29F44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2F478A-E7AB-44A2-9235-03FE681E4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A4ECFEB-1A2A-4D57-929C-EAC4D3FFD6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6547A62-A1EA-436B-B29A-47011B6F58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9DA0A80-3CC7-4BBD-B168-4C7FE5FCE3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A6DDC37-4E59-462E-AEF7-3543B202E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2A3E-B0B2-49D7-88A4-416022873EF7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0A733B2-0939-4471-8BC6-EBDFF3B3A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CED57B3-683F-4F89-A5DE-7202537C7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2F3A-A349-45AC-A845-F64C6A9794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433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A87D2-BA60-4E2B-A639-EC1D84F2B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7AC5C4E-C258-43C1-B113-DB17EA1B6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2A3E-B0B2-49D7-88A4-416022873EF7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EF20245-3B80-4C26-9FD1-B95A056B0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9CD287-B25C-4522-82FF-C0185DB0B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2F3A-A349-45AC-A845-F64C6A9794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021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D6753DC-653E-4846-8470-A0A38CFF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2A3E-B0B2-49D7-88A4-416022873EF7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2D15281-AAC6-4196-AF54-7D658CE8A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6AF848-D28B-4882-A815-17A9E52BC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2F3A-A349-45AC-A845-F64C6A9794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0328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36B553-8255-44AF-B2C5-11E06B51A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531AB8-EF3C-4EC1-9F01-1756137D4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D6381DA-3DF8-46EE-8661-6FCD837084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2EFF50C-7BE3-465F-988E-1A0F090D4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2A3E-B0B2-49D7-88A4-416022873EF7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90DDBB6-16C2-4B98-A793-BC25B07DD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F2144A2-23A8-49D9-8C18-6037B1B06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2F3A-A349-45AC-A845-F64C6A9794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42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A555A4-CEA1-44F9-9B15-DBD536472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719EC53-7B10-42D2-8069-9D382D9DC1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DD5DF18-149C-41D5-9349-2CD05D98E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CD445C6-D13D-4FC5-B093-6BAFF68B6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52A3E-B0B2-49D7-88A4-416022873EF7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3ADDDC-399D-493F-ABC5-F6F3874B8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83E78C6-D8E8-4979-895A-ED022E90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2F3A-A349-45AC-A845-F64C6A9794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7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C54DF78-CEC0-49C8-BA2C-16BD2D84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8FA228-3FA3-4219-BFF7-D2D47A176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4385DB-E6CA-4587-BA74-A8E201500D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52A3E-B0B2-49D7-88A4-416022873EF7}" type="datetimeFigureOut">
              <a:rPr lang="de-DE" smtClean="0"/>
              <a:t>01.08.2023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D5F1FA-6670-4A81-940A-ED322C60E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A3F9EC-4296-4965-B028-4AA4706525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72F3A-A349-45AC-A845-F64C6A9794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850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6F18589-C285-4D99-9512-459807024926}"/>
              </a:ext>
            </a:extLst>
          </p:cNvPr>
          <p:cNvSpPr txBox="1"/>
          <p:nvPr/>
        </p:nvSpPr>
        <p:spPr>
          <a:xfrm>
            <a:off x="0" y="197346"/>
            <a:ext cx="12191999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/>
              <a:t>Text für Direktvergaben (pladur® Deluxe)</a:t>
            </a:r>
          </a:p>
          <a:p>
            <a:pPr algn="ctr"/>
            <a:endParaRPr lang="de-DE" sz="1200"/>
          </a:p>
          <a:p>
            <a:endParaRPr lang="de-DE" sz="1200"/>
          </a:p>
          <a:p>
            <a:r>
              <a:rPr lang="de-DE" sz="1200"/>
              <a:t>Stahlsubstrat:					Baustahlgüten gemäß DIN EN 10346:2015-10 mit einer Mindeststreckgrenze von 220 N/mm² oder entsprechender 						Verwendbarkeitsnachweis</a:t>
            </a:r>
          </a:p>
          <a:p>
            <a:endParaRPr lang="de-DE" sz="1200"/>
          </a:p>
          <a:p>
            <a:r>
              <a:rPr lang="de-DE" sz="1200"/>
              <a:t>Art und empfohlene Mindestauflagemasse </a:t>
            </a:r>
            <a:br>
              <a:rPr lang="de-DE" sz="1200"/>
            </a:br>
            <a:r>
              <a:rPr lang="de-DE" sz="1200"/>
              <a:t>der kontinuierlichenSchmelztauchveredelung:		ZM Ecoprotect® 130 g/m² gemäß der bauaufsichtlichen Zulassung Z-30.11-30 </a:t>
            </a:r>
          </a:p>
          <a:p>
            <a:r>
              <a:rPr lang="de-DE" sz="1200"/>
              <a:t>					</a:t>
            </a:r>
            <a:endParaRPr lang="de-DE" sz="1200" u="sng"/>
          </a:p>
          <a:p>
            <a:r>
              <a:rPr lang="de-DE" sz="1200"/>
              <a:t>Beschichtung der Effektseite:				pladur® Deluxe </a:t>
            </a:r>
          </a:p>
          <a:p>
            <a:endParaRPr lang="de-DE" sz="1200"/>
          </a:p>
          <a:p>
            <a:r>
              <a:rPr lang="de-DE" sz="1200"/>
              <a:t>Farbton der Effektseite:				Entsprechend des Farbtonkonzepts pladur® Deluxe</a:t>
            </a:r>
          </a:p>
          <a:p>
            <a:endParaRPr lang="de-DE" sz="1200"/>
          </a:p>
          <a:p>
            <a:r>
              <a:rPr lang="de-DE" sz="1200"/>
              <a:t>UV-Beständigkeit Effektseite der organischen Beschichtung:	RUV-Klasse</a:t>
            </a:r>
            <a:r>
              <a:rPr lang="de-DE" sz="1200">
                <a:solidFill>
                  <a:schemeClr val="accent6"/>
                </a:solidFill>
              </a:rPr>
              <a:t> </a:t>
            </a:r>
            <a:r>
              <a:rPr lang="de-DE" sz="1200"/>
              <a:t>3</a:t>
            </a:r>
            <a:r>
              <a:rPr lang="de-DE" sz="1200">
                <a:solidFill>
                  <a:schemeClr val="accent6"/>
                </a:solidFill>
              </a:rPr>
              <a:t> </a:t>
            </a:r>
            <a:r>
              <a:rPr lang="de-DE" sz="1200"/>
              <a:t>gemäß DIN EN 10169:2022-06</a:t>
            </a:r>
            <a:endParaRPr lang="de-DE" sz="1200">
              <a:solidFill>
                <a:schemeClr val="accent6"/>
              </a:solidFill>
            </a:endParaRPr>
          </a:p>
          <a:p>
            <a:endParaRPr lang="de-DE" sz="1200"/>
          </a:p>
          <a:p>
            <a:r>
              <a:rPr lang="de-DE" sz="1200"/>
              <a:t>Korrosivitätskategorie:				C3 mit der Schutzdauer H gemäß der bauaufsichtlichen Zulassung Z-30.11-30 </a:t>
            </a:r>
          </a:p>
          <a:p>
            <a:r>
              <a:rPr lang="de-DE" sz="1200"/>
              <a:t>					</a:t>
            </a:r>
          </a:p>
          <a:p>
            <a:endParaRPr lang="de-DE" sz="1200"/>
          </a:p>
          <a:p>
            <a:r>
              <a:rPr lang="de-DE" sz="1200"/>
              <a:t>Art und Beständigkeit des Rückseite:			Ist entsprechend der korrosiven Belastung oder der Bauteilanforderung (bspw. beschäum- und beklebbare Rückseite bei 					Sandwichelementen) zu beschreiben und mit thyssenkrupp Steel Europe abzustimmen</a:t>
            </a:r>
          </a:p>
          <a:p>
            <a:endParaRPr lang="de-DE" sz="1200"/>
          </a:p>
          <a:p>
            <a:r>
              <a:rPr lang="de-DE" sz="1200"/>
              <a:t>Brandschutz:					Nicht brennbar Klasse A2 gemäß der bauaufsichtlichen Zulassung Z-56.426-65 (es müssen die in der allgemeinen</a:t>
            </a:r>
            <a:br>
              <a:rPr lang="de-DE" sz="1200"/>
            </a:br>
            <a:r>
              <a:rPr lang="de-DE" sz="1200"/>
              <a:t>					bauaufsichtlichen Zulassung benannten RS Kombinationen und Substratdicken beachtet werden)</a:t>
            </a:r>
          </a:p>
          <a:p>
            <a:endParaRPr lang="de-DE" sz="1200"/>
          </a:p>
          <a:p>
            <a:r>
              <a:rPr lang="de-DE" sz="1200"/>
              <a:t>EG-Sicherheitsinformationsblatt:			EG-Sicherheitsinformationsblatt TKS-182</a:t>
            </a:r>
          </a:p>
          <a:p>
            <a:endParaRPr lang="de-DE" sz="1200"/>
          </a:p>
          <a:p>
            <a:r>
              <a:rPr lang="de-DE" sz="1200"/>
              <a:t>Umweltproduktdeklaration:				EPD-TKS-20210207-IBD1-DE</a:t>
            </a:r>
          </a:p>
          <a:p>
            <a:endParaRPr lang="de-DE" sz="1200">
              <a:solidFill>
                <a:schemeClr val="accent6"/>
              </a:solidFill>
            </a:endParaRPr>
          </a:p>
          <a:p>
            <a:endParaRPr lang="de-DE" sz="1200">
              <a:solidFill>
                <a:schemeClr val="accent6"/>
              </a:solidFill>
            </a:endParaRPr>
          </a:p>
          <a:p>
            <a:endParaRPr lang="de-DE" sz="1200"/>
          </a:p>
          <a:p>
            <a:r>
              <a:rPr lang="de-DE" sz="1200"/>
              <a:t>Weitere, die Eignung und Auswahl des Beschichtungssystems betreffende Eigenschaften sind dem Grundlagenoderner GL04 | Korrosionsschutz des IFBS zu entnehmen und entsprechend der Belastung und baulichen Ausführung zu beschreiben und mit thyssenkrupp Steel Europe abzustimmen.</a:t>
            </a:r>
          </a:p>
          <a:p>
            <a:r>
              <a:rPr lang="de-DE" sz="120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85419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Breitbild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Quast, Philipp</dc:creator>
  <cp:lastModifiedBy>Quast, Philipp</cp:lastModifiedBy>
  <cp:revision>2</cp:revision>
  <dcterms:created xsi:type="dcterms:W3CDTF">2022-11-22T09:19:38Z</dcterms:created>
  <dcterms:modified xsi:type="dcterms:W3CDTF">2023-08-01T13:30:55Z</dcterms:modified>
</cp:coreProperties>
</file>