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Lukas" userId="b42f10d4-ee89-4b53-8da2-6bac9395e2db" providerId="ADAL" clId="{89D44F32-D11B-492A-9B9D-57B7223F143D}"/>
    <pc:docChg chg="modSld">
      <pc:chgData name="Christian Lukas" userId="b42f10d4-ee89-4b53-8da2-6bac9395e2db" providerId="ADAL" clId="{89D44F32-D11B-492A-9B9D-57B7223F143D}" dt="2022-11-28T16:08:28.411" v="7" actId="6549"/>
      <pc:docMkLst>
        <pc:docMk/>
      </pc:docMkLst>
      <pc:sldChg chg="modSp mod">
        <pc:chgData name="Christian Lukas" userId="b42f10d4-ee89-4b53-8da2-6bac9395e2db" providerId="ADAL" clId="{89D44F32-D11B-492A-9B9D-57B7223F143D}" dt="2022-11-28T16:08:28.411" v="7" actId="6549"/>
        <pc:sldMkLst>
          <pc:docMk/>
          <pc:sldMk cId="3685419915" sldId="268"/>
        </pc:sldMkLst>
        <pc:spChg chg="mod">
          <ac:chgData name="Christian Lukas" userId="b42f10d4-ee89-4b53-8da2-6bac9395e2db" providerId="ADAL" clId="{89D44F32-D11B-492A-9B9D-57B7223F143D}" dt="2022-11-28T16:08:28.411" v="7" actId="6549"/>
          <ac:spMkLst>
            <pc:docMk/>
            <pc:sldMk cId="3685419915" sldId="268"/>
            <ac:spMk id="2" creationId="{96F18589-C285-4D99-9512-459807024926}"/>
          </ac:spMkLst>
        </pc:spChg>
      </pc:sldChg>
    </pc:docChg>
  </pc:docChgLst>
  <pc:docChgLst>
    <pc:chgData name="Quast, Philipp" userId="1387da59-776a-4ab5-8751-da113f14e12c" providerId="ADAL" clId="{47EC8909-7FE2-4DC1-91FF-545D896A82DD}"/>
    <pc:docChg chg="modSld">
      <pc:chgData name="Quast, Philipp" userId="1387da59-776a-4ab5-8751-da113f14e12c" providerId="ADAL" clId="{47EC8909-7FE2-4DC1-91FF-545D896A82DD}" dt="2023-08-01T13:31:10.019" v="3" actId="20577"/>
      <pc:docMkLst>
        <pc:docMk/>
      </pc:docMkLst>
      <pc:sldChg chg="modSp mod">
        <pc:chgData name="Quast, Philipp" userId="1387da59-776a-4ab5-8751-da113f14e12c" providerId="ADAL" clId="{47EC8909-7FE2-4DC1-91FF-545D896A82DD}" dt="2023-08-01T13:31:10.019" v="3" actId="20577"/>
        <pc:sldMkLst>
          <pc:docMk/>
          <pc:sldMk cId="3685419915" sldId="268"/>
        </pc:sldMkLst>
        <pc:spChg chg="mod">
          <ac:chgData name="Quast, Philipp" userId="1387da59-776a-4ab5-8751-da113f14e12c" providerId="ADAL" clId="{47EC8909-7FE2-4DC1-91FF-545D896A82DD}" dt="2023-08-01T13:31:10.019" v="3" actId="20577"/>
          <ac:spMkLst>
            <pc:docMk/>
            <pc:sldMk cId="3685419915" sldId="268"/>
            <ac:spMk id="2" creationId="{96F18589-C285-4D99-9512-45980702492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9A1C0E-F135-42B9-BD29-83172FD9D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2732481-EFDB-4C53-80B4-833DFF324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1C63D8-46DF-417F-8332-4DC73713A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F024-06A1-4683-9AED-26446F411C85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1A999B-6479-48D2-8A01-6545C9E8E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B65487-0D2D-4282-A142-D27FA40C7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9065-DBF8-4500-8C0F-588F40C3C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033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CC67BF-1A5C-4BCB-B20F-D328F7768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85FF15-1EAB-4C01-8099-3739A4518F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D11B6C-FCEC-41E4-954D-CE1FECFA0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F024-06A1-4683-9AED-26446F411C85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E2EABF-7CDA-44EB-A15D-F2AD8A61C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435317-5E66-49BF-8C1A-55DD71BF5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9065-DBF8-4500-8C0F-588F40C3C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2696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5F6B8CE-FC6F-4BB9-ABC8-FF4164C5FC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BD3EC30-78F4-4CF6-9847-7D7164D2D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97A44B-9B44-4FB7-87AA-A671D5F6F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F024-06A1-4683-9AED-26446F411C85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0006DB-A51A-4FEA-9718-70A2C8971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B4A9E4-61D0-4363-A2CA-23035E858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9065-DBF8-4500-8C0F-588F40C3C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995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EF9891-C9E2-4402-AC9D-869FDF4E7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F5E7DF-2A2A-4CBF-BE3A-3D5E30878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55C587-D63B-4918-B3E9-DDC8581B4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F024-06A1-4683-9AED-26446F411C85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805846-8D49-4D7A-A900-1BA73BD53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CDEF43-3F8C-42CE-8AD0-2D1AEA98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9065-DBF8-4500-8C0F-588F40C3C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792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3D4803-80DC-402A-BA68-F91622048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E319815-BCC8-4A8F-A4D2-F8F1B19BC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7D828-13EE-49A0-AA59-CFCDDDD37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F024-06A1-4683-9AED-26446F411C85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991AB8-8A87-446B-BA05-B85835D34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63B850-2603-41EF-88A4-C601C4218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9065-DBF8-4500-8C0F-588F40C3C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23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1F7F4D-CC22-474D-8B6A-83FDCDB19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AED7D0-3A5E-4BBE-98AA-740474B3EB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38F5A5E-079D-478D-A814-811EC6D5B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C25553-B3AA-4D52-82CE-BCC30199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F024-06A1-4683-9AED-26446F411C85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18B849-78E8-4D51-9864-6B44E6F41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6B0893-EED1-45D4-B634-6B6ABBE92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9065-DBF8-4500-8C0F-588F40C3C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799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3A1805-CD51-4F1E-A274-961F340E7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24C007-9365-4851-82AF-47C315B53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15237C-1B20-4B1F-A048-3B949437FF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33A3E89-D0D8-4DA2-A74B-F4B01ADAF9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81B8B3B-AF45-48D3-A4B5-EE9DF97993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B8F1F0E-22AF-43C5-AF3D-26666C845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F024-06A1-4683-9AED-26446F411C85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29DF9C7-941E-4962-B00E-6371A27BD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CF76D2B-4B9F-4C27-B2CA-D4A9533CF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9065-DBF8-4500-8C0F-588F40C3C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667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5F9F9E-6B1D-4883-80A5-5C5D4DD2B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EB71CDE-1D0C-4D21-B412-2CC56EA5B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F024-06A1-4683-9AED-26446F411C85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CFD88D4-4C49-467D-96BC-36831CB7B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D9B2FCE-C4ED-4E64-BB55-510E4705A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9065-DBF8-4500-8C0F-588F40C3C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967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1F6864B-CE65-4FB0-B19C-70F0BD0E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F024-06A1-4683-9AED-26446F411C85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96EF8D0-A36E-42C5-B311-5CE50542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F7B60C-8A44-4C6F-8827-7576D396F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9065-DBF8-4500-8C0F-588F40C3C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78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8CC349-A2AA-4455-A9D8-77B1974A7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DEE1A6-DCEC-4333-8D3D-22DC26862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9858D3F-BC49-48C4-B42B-6D0424BCCE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5F73F6-8AF4-42C9-B7CE-D1E58B38F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F024-06A1-4683-9AED-26446F411C85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2FAC69-BAFD-4B51-B8FB-F852FBED3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15C927-C312-4649-A876-D8229ABAF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9065-DBF8-4500-8C0F-588F40C3C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22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05DF07-5890-4394-8134-9743A99F9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D095436-773F-4247-8C76-3680733EDA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376150C-17CB-4395-8B18-0AFB52AFF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E342FF-E368-4703-B9A1-A9C6E3DC4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F024-06A1-4683-9AED-26446F411C85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172AB8E-B701-4B9C-AA31-ABACFC26F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A42E6A-A452-42D4-9BF3-487CF234F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9065-DBF8-4500-8C0F-588F40C3C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832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5DB82A4-8575-4182-9471-CD1612312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5F0A2C-9D91-4C42-B377-654DE09B4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EAF094-80AE-4303-9A73-1030CEA101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BF024-06A1-4683-9AED-26446F411C85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75485A-8A3C-4658-B0DE-4AD5CAE58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20D1CC-93D1-4858-9052-10D4B3960A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09065-DBF8-4500-8C0F-588F40C3C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20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6F18589-C285-4D99-9512-459807024926}"/>
              </a:ext>
            </a:extLst>
          </p:cNvPr>
          <p:cNvSpPr txBox="1"/>
          <p:nvPr/>
        </p:nvSpPr>
        <p:spPr>
          <a:xfrm>
            <a:off x="0" y="197346"/>
            <a:ext cx="1219199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/>
              <a:t>Text für Direktvergaben (pladur® Relief Icecrystal)</a:t>
            </a:r>
          </a:p>
          <a:p>
            <a:pPr algn="ctr"/>
            <a:endParaRPr lang="de-DE" sz="1200"/>
          </a:p>
          <a:p>
            <a:endParaRPr lang="de-DE" sz="1200"/>
          </a:p>
          <a:p>
            <a:r>
              <a:rPr lang="de-DE" sz="1200"/>
              <a:t>Stahlsubstrat:					Baustahlgüten gemäß DIN EN 10346:2015-10 mit einer Mindeststreckgrenze von 220 N/mm² oder entsprechender 						Verwendbarkeitsnachweis</a:t>
            </a:r>
          </a:p>
          <a:p>
            <a:endParaRPr lang="de-DE" sz="1200"/>
          </a:p>
          <a:p>
            <a:r>
              <a:rPr lang="de-DE" sz="1200"/>
              <a:t>Art und empfohlene Mindestauflagemasse </a:t>
            </a:r>
            <a:br>
              <a:rPr lang="de-DE" sz="1200"/>
            </a:br>
            <a:r>
              <a:rPr lang="de-DE" sz="1200"/>
              <a:t>der kontinuierlichenSchmelztauchveredelung:		ZM Ecoprotect® 130 g/m² gemäß der bauaufsichtlichen Zulassung Z-30.11-30 </a:t>
            </a:r>
          </a:p>
          <a:p>
            <a:r>
              <a:rPr lang="de-DE" sz="1200"/>
              <a:t>					</a:t>
            </a:r>
            <a:endParaRPr lang="de-DE" sz="1200" u="sng"/>
          </a:p>
          <a:p>
            <a:r>
              <a:rPr lang="de-DE" sz="1200"/>
              <a:t>Beschichtung der Effektseite:				pladur® Relief Icecrystal </a:t>
            </a:r>
          </a:p>
          <a:p>
            <a:endParaRPr lang="de-DE" sz="1200"/>
          </a:p>
          <a:p>
            <a:r>
              <a:rPr lang="de-DE" sz="1200"/>
              <a:t>Farbton der Effektseite:				Entsprechend des Farbtonkonzepts pladur® Relief Icecrystal</a:t>
            </a:r>
          </a:p>
          <a:p>
            <a:endParaRPr lang="de-DE" sz="1200"/>
          </a:p>
          <a:p>
            <a:r>
              <a:rPr lang="de-DE" sz="1200"/>
              <a:t>UV-Beständigkeit Effektseite der organischen Beschichtung:	RUV-Klasse 3-4</a:t>
            </a:r>
            <a:r>
              <a:rPr lang="de-DE" sz="1200">
                <a:solidFill>
                  <a:schemeClr val="accent6"/>
                </a:solidFill>
              </a:rPr>
              <a:t> </a:t>
            </a:r>
            <a:r>
              <a:rPr lang="de-DE" sz="1200"/>
              <a:t>gemäß DIN EN 10169:2022-06</a:t>
            </a:r>
            <a:endParaRPr lang="de-DE" sz="1200">
              <a:solidFill>
                <a:schemeClr val="accent6"/>
              </a:solidFill>
            </a:endParaRPr>
          </a:p>
          <a:p>
            <a:endParaRPr lang="de-DE" sz="1200"/>
          </a:p>
          <a:p>
            <a:r>
              <a:rPr lang="de-DE" sz="1200"/>
              <a:t>Korrosivitätskategorie:				C3 mit der Schutzdauer H gemäß der bauaufsichtlichen Zulassung Z-30.11-30 </a:t>
            </a:r>
          </a:p>
          <a:p>
            <a:r>
              <a:rPr lang="de-DE" sz="1200"/>
              <a:t>					</a:t>
            </a:r>
          </a:p>
          <a:p>
            <a:endParaRPr lang="de-DE" sz="1200"/>
          </a:p>
          <a:p>
            <a:r>
              <a:rPr lang="de-DE" sz="1200"/>
              <a:t>Art und Beständigkeit des Rückseite:			Ist entsprechend der korrosiven Belastung oder der Bauteilanforderung (bspw. beschäum- und beklebbare Rückseite bei 					Sandwichelementen) zu beschreiben und mit thyssenkrupp Steel Europe abzustimmen</a:t>
            </a:r>
          </a:p>
          <a:p>
            <a:endParaRPr lang="de-DE" sz="1200"/>
          </a:p>
          <a:p>
            <a:r>
              <a:rPr lang="de-DE" sz="1200"/>
              <a:t>Brandschutz:					Nicht brennbar Klasse A2 gemäß der bauaufsichtlichen Zulassung Z-56.426-65 (es müssen die in der allgemeinen</a:t>
            </a:r>
            <a:br>
              <a:rPr lang="de-DE" sz="1200"/>
            </a:br>
            <a:r>
              <a:rPr lang="de-DE" sz="1200"/>
              <a:t>					bauaufsichtlichen Zulassung benannten RS Kombinationen und Substratdicken beachtet werden</a:t>
            </a:r>
          </a:p>
          <a:p>
            <a:endParaRPr lang="de-DE" sz="1200"/>
          </a:p>
          <a:p>
            <a:r>
              <a:rPr lang="de-DE" sz="1200"/>
              <a:t>EG-Sicherheitsinformationsblatt:			EG-Sicherheitsinformationsblatt TKS-182</a:t>
            </a:r>
          </a:p>
          <a:p>
            <a:endParaRPr lang="de-DE" sz="1200"/>
          </a:p>
          <a:p>
            <a:r>
              <a:rPr lang="de-DE" sz="1200"/>
              <a:t>Umweltproduktdeklaration:				EPD-TKS-20210207-IBD1-DE</a:t>
            </a:r>
          </a:p>
          <a:p>
            <a:endParaRPr lang="de-DE" sz="1200">
              <a:solidFill>
                <a:schemeClr val="accent6"/>
              </a:solidFill>
            </a:endParaRPr>
          </a:p>
          <a:p>
            <a:endParaRPr lang="de-DE" sz="1200">
              <a:solidFill>
                <a:schemeClr val="accent6"/>
              </a:solidFill>
            </a:endParaRPr>
          </a:p>
          <a:p>
            <a:endParaRPr lang="de-DE" sz="1200"/>
          </a:p>
          <a:p>
            <a:r>
              <a:rPr lang="de-DE" sz="1200"/>
              <a:t>Weitere, die Eignung und Auswahl des Beschichtungssystems betreffende Eigenschaften sind dem Grundlagenoderner GL04 | Korrosionsschutz des IFBS zu entnehmen und entsprechend der Belastung und baulichen Ausführung zu beschreiben und mit thyssenkrupp Steel Europe abzustimmen.</a:t>
            </a:r>
          </a:p>
          <a:p>
            <a:r>
              <a:rPr lang="de-DE" sz="120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85419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Breitbild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Quast, Philipp</dc:creator>
  <cp:lastModifiedBy>Quast, Philipp</cp:lastModifiedBy>
  <cp:revision>2</cp:revision>
  <dcterms:created xsi:type="dcterms:W3CDTF">2022-11-22T09:26:06Z</dcterms:created>
  <dcterms:modified xsi:type="dcterms:W3CDTF">2023-08-01T13:31:11Z</dcterms:modified>
</cp:coreProperties>
</file>