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Lukas" userId="b42f10d4-ee89-4b53-8da2-6bac9395e2db" providerId="ADAL" clId="{F0158EE1-42AF-4A3C-9505-BB717A7A279C}"/>
    <pc:docChg chg="modSld">
      <pc:chgData name="Christian Lukas" userId="b42f10d4-ee89-4b53-8da2-6bac9395e2db" providerId="ADAL" clId="{F0158EE1-42AF-4A3C-9505-BB717A7A279C}" dt="2022-11-28T16:12:12.837" v="6" actId="207"/>
      <pc:docMkLst>
        <pc:docMk/>
      </pc:docMkLst>
      <pc:sldChg chg="modSp mod">
        <pc:chgData name="Christian Lukas" userId="b42f10d4-ee89-4b53-8da2-6bac9395e2db" providerId="ADAL" clId="{F0158EE1-42AF-4A3C-9505-BB717A7A279C}" dt="2022-11-28T16:12:12.837" v="6" actId="207"/>
        <pc:sldMkLst>
          <pc:docMk/>
          <pc:sldMk cId="3685419915" sldId="268"/>
        </pc:sldMkLst>
        <pc:spChg chg="mod">
          <ac:chgData name="Christian Lukas" userId="b42f10d4-ee89-4b53-8da2-6bac9395e2db" providerId="ADAL" clId="{F0158EE1-42AF-4A3C-9505-BB717A7A279C}" dt="2022-11-28T16:12:12.837" v="6" actId="207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  <pc:docChgLst>
    <pc:chgData name="Quast, Philipp" userId="1387da59-776a-4ab5-8751-da113f14e12c" providerId="ADAL" clId="{DE25E2D1-ABF8-4C0B-AEC9-A134EF26C271}"/>
    <pc:docChg chg="modSld">
      <pc:chgData name="Quast, Philipp" userId="1387da59-776a-4ab5-8751-da113f14e12c" providerId="ADAL" clId="{DE25E2D1-ABF8-4C0B-AEC9-A134EF26C271}" dt="2023-08-01T13:31:19.444" v="1" actId="20577"/>
      <pc:docMkLst>
        <pc:docMk/>
      </pc:docMkLst>
      <pc:sldChg chg="modSp mod">
        <pc:chgData name="Quast, Philipp" userId="1387da59-776a-4ab5-8751-da113f14e12c" providerId="ADAL" clId="{DE25E2D1-ABF8-4C0B-AEC9-A134EF26C271}" dt="2023-08-01T13:31:19.444" v="1" actId="20577"/>
        <pc:sldMkLst>
          <pc:docMk/>
          <pc:sldMk cId="3685419915" sldId="268"/>
        </pc:sldMkLst>
        <pc:spChg chg="mod">
          <ac:chgData name="Quast, Philipp" userId="1387da59-776a-4ab5-8751-da113f14e12c" providerId="ADAL" clId="{DE25E2D1-ABF8-4C0B-AEC9-A134EF26C271}" dt="2023-08-01T13:31:19.444" v="1" actId="20577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5A79A-E487-4439-A223-D8032D208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5099D5-033A-4071-A3BB-553D2FF9D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2BE95D-795B-4642-AEC7-3D1DBAF4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75D68-A7D1-4805-86B8-7266C926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98BF6F-05BF-4BD7-B053-86E9BDBB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42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0B2C6-63B7-4D88-A361-981232BD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A8701B-08B1-466D-A046-2ECF4B38D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F32812-CC48-4B20-B162-F120BEBC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857EFB-8B40-4592-957D-4B7A4DC3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8029D6-581F-4657-8BFA-B13CAFF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36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D215189-5001-48AF-BDC3-DB0B961560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65EA46-CFC8-4215-A565-00E013D1A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938AFD-5EEC-424E-B30D-A2C4F862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5A46E2-72CB-4E4B-A1BF-AF2AA744C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7D0B21-1A62-42EE-9E23-A52391890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39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C5C4D-F86E-410C-A27C-755302D5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BB34DF-8C84-4D6C-A623-0B644E0AD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4FFD94-8108-4278-B61A-6F2A989E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E406DB-E0B6-47BF-AEB9-90552977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D19E1E-9BFB-4433-91BE-01B7BA81A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13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8353E-5CCA-44B3-9903-4A8D899F0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D719F8-3843-476D-83FB-546591DFA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E166DD-FEA4-44BF-B4CF-B908D358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DE312B-6093-40CB-8A30-E06E9346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AD5C08-1E51-43C6-B2CA-38312D7E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0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B32C5-ED0E-4ACC-842E-B68538ED6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E9BB5F-ADA4-4035-A029-09FB3CDDA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6F7EBF-029E-4A17-B927-71FC98F63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B1C616-2791-48C5-8E4E-C3477620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082DE5-4287-4164-89CB-368B39226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09A3EE-E90C-4037-9A6F-36DBF90C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49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BE598-2576-4DD7-878C-B635EF601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145E9D-8009-4338-8569-11152764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22ABC0-9003-4559-9B8B-350BAF29C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59440D-00B0-408A-966B-BB12A3A6F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E9F3ACC-2FE3-4432-A964-D9BC7380E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0506F9-2E22-4D05-837D-AE4288C09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6169702-6EF8-433C-87A3-BB68BD98E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46660B-FC6F-4C15-8DA2-9EB6897FE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14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B1FA7-23D4-4115-A039-39D91759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703B50-FEBE-4C0F-9A1C-014A6BAC7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BB0ABB-89E9-4D73-AFE5-B687B02C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064B5E1-A9EF-4B6B-92F6-754234D7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51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33755C5-B50B-4713-8BC2-2A0D2FA6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DA17D5-4272-4760-AEDB-1D139059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78E78C-1DCF-4BCF-BAAD-DEC7B69D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95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47EC6-640C-44AC-AF82-4164E5CB3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31AB5B-0056-4253-A633-B6E1EA66B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64F9DD-D0DA-4D8D-A3BB-DE5AA5ECE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BBEC3A-3414-442A-9AA4-C6FCD8A4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62DE54-E4DC-4512-8259-CF071F00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F7F4FE-AF88-4E25-B3AB-826BCED1A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80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F96EF-A578-410C-B3F9-974DA246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BDB7F6A-E149-4475-B9FC-85DC9F3DB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5FA0E-0232-46E8-ACB9-2EE8255BC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6CBC6E-CA3B-4A32-B371-F85427097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C23A37-E60E-4C34-A156-1459F63CF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39C223-4C42-43B5-8C29-828203E6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44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DB4E8B-70DB-4917-8B41-5BD193BB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5B201D-D6F1-4EDE-9524-C9E76BC80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08196F-5345-4A54-892A-94643C754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3BBD-CF34-403A-A8C1-D675B0195833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5599A1-B4BB-4820-9E16-C7F63D841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798857-BA28-455F-B01D-52F3B7F94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52BD-F3C5-425B-B855-9421159C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0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F18589-C285-4D99-9512-459807024926}"/>
              </a:ext>
            </a:extLst>
          </p:cNvPr>
          <p:cNvSpPr txBox="1"/>
          <p:nvPr/>
        </p:nvSpPr>
        <p:spPr>
          <a:xfrm>
            <a:off x="0" y="197346"/>
            <a:ext cx="121919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Text für Direktvergaben (pladur® Relief Wood)</a:t>
            </a:r>
          </a:p>
          <a:p>
            <a:pPr algn="ctr"/>
            <a:endParaRPr lang="de-DE" sz="1200"/>
          </a:p>
          <a:p>
            <a:endParaRPr lang="de-DE" sz="1200"/>
          </a:p>
          <a:p>
            <a:r>
              <a:rPr lang="de-DE" sz="1200"/>
              <a:t>Stahlsubstrat:					Baustahlgüten gemäß DIN EN 10346:2015-10 mit einer Mindeststreckgrenze von 220 N/mm² oder entsprechender 						Verwendbarkeitsnachweis</a:t>
            </a:r>
          </a:p>
          <a:p>
            <a:endParaRPr lang="de-DE" sz="1200"/>
          </a:p>
          <a:p>
            <a:r>
              <a:rPr lang="de-DE" sz="1200"/>
              <a:t>Art und empfohlene Mindestauflagemasse </a:t>
            </a:r>
            <a:br>
              <a:rPr lang="de-DE" sz="1200"/>
            </a:br>
            <a:r>
              <a:rPr lang="de-DE" sz="1200"/>
              <a:t>der kontinuierlichenSchmelztauchveredelung:		ZM Ecoprotect® 130 g/m² gemäß der bauaufsichtlichen Zulassung Z-30.11-30 </a:t>
            </a:r>
          </a:p>
          <a:p>
            <a:r>
              <a:rPr lang="de-DE" sz="1200"/>
              <a:t>					</a:t>
            </a:r>
            <a:endParaRPr lang="de-DE" sz="1200" u="sng"/>
          </a:p>
          <a:p>
            <a:r>
              <a:rPr lang="de-DE" sz="1200"/>
              <a:t>Beschichtung der Effektseite:				pladur® Relief Wood </a:t>
            </a:r>
          </a:p>
          <a:p>
            <a:endParaRPr lang="de-DE" sz="1200"/>
          </a:p>
          <a:p>
            <a:r>
              <a:rPr lang="de-DE" sz="1200"/>
              <a:t>Farbton der Effektseite:				Entsprechend des Farbtonkonzepts pladur® Relief Wood</a:t>
            </a:r>
          </a:p>
          <a:p>
            <a:endParaRPr lang="de-DE" sz="1200"/>
          </a:p>
          <a:p>
            <a:r>
              <a:rPr lang="de-DE" sz="1200"/>
              <a:t>UV-Beständigkeit Effektseite der organischen Beschichtung:	RUV-Klasse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3-4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gemäß DIN EN 10169:2022-06</a:t>
            </a:r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Korrosivitätskategorie:				C3 mit der Schutzdauer H gemäß der bauaufsichtlichen Zulassung Z-30.11-30 </a:t>
            </a:r>
          </a:p>
          <a:p>
            <a:r>
              <a:rPr lang="de-DE" sz="1200"/>
              <a:t>					</a:t>
            </a:r>
          </a:p>
          <a:p>
            <a:endParaRPr lang="de-DE" sz="1200"/>
          </a:p>
          <a:p>
            <a:r>
              <a:rPr lang="de-DE" sz="1200"/>
              <a:t>Art und Beständigkeit des Rückseite:			Ist entsprechend der korrosiven Belastung oder der Bauteilanforderung (bspw. beschäum- und beklebbare Rückseite bei 					Sandwichelementen) zu beschreiben und mit thyssenkrupp Steel Europe abzustimmen</a:t>
            </a:r>
          </a:p>
          <a:p>
            <a:endParaRPr lang="de-DE" sz="1200"/>
          </a:p>
          <a:p>
            <a:r>
              <a:rPr lang="de-DE" sz="1200"/>
              <a:t>Brandschutz:					Nicht brennbar Klasse A2 gemäß der bauaufsichtlichen Zulassung Z-56.426-65 (es müssen die in der allgemeinen</a:t>
            </a:r>
            <a:br>
              <a:rPr lang="de-DE" sz="1200"/>
            </a:br>
            <a:r>
              <a:rPr lang="de-DE" sz="1200"/>
              <a:t>					bauaufsichtlichen Zulassung benannten RS Kombinationen und Substratdicken beachtet werden</a:t>
            </a:r>
          </a:p>
          <a:p>
            <a:endParaRPr lang="de-DE" sz="1200"/>
          </a:p>
          <a:p>
            <a:r>
              <a:rPr lang="de-DE" sz="1200"/>
              <a:t>EG-Sicherheitsinformationsblatt:			EG-Sicherheitsinformationsblatt TKS-182</a:t>
            </a:r>
          </a:p>
          <a:p>
            <a:endParaRPr lang="de-DE" sz="1200"/>
          </a:p>
          <a:p>
            <a:r>
              <a:rPr lang="de-DE" sz="1200"/>
              <a:t>Umweltproduktdeklaration:				EPD-TKS-20210207-IBD1-DE</a:t>
            </a: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Weitere, die Eignung und Auswahl des Beschichtungssystems betreffende Eigenschaften sind dem Grundlagenoderner GL04 | Korrosionsschutz des IFBS zu entnehmen und entsprechend der Belastung und baulichen Ausführung zu beschreiben und mit thyssenkrupp Steel Europe abzustimmen.</a:t>
            </a:r>
          </a:p>
          <a:p>
            <a:r>
              <a:rPr lang="de-DE" sz="12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8541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Quast, Philipp</dc:creator>
  <cp:lastModifiedBy>Quast, Philipp</cp:lastModifiedBy>
  <cp:revision>2</cp:revision>
  <dcterms:created xsi:type="dcterms:W3CDTF">2022-11-22T09:28:27Z</dcterms:created>
  <dcterms:modified xsi:type="dcterms:W3CDTF">2023-08-01T13:31:21Z</dcterms:modified>
</cp:coreProperties>
</file>