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5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uast, Philipp" userId="1387da59-776a-4ab5-8751-da113f14e12c" providerId="ADAL" clId="{6AEEAF35-506E-4681-94F7-AAFA3A8C752B}"/>
    <pc:docChg chg="modSld">
      <pc:chgData name="Quast, Philipp" userId="1387da59-776a-4ab5-8751-da113f14e12c" providerId="ADAL" clId="{6AEEAF35-506E-4681-94F7-AAFA3A8C752B}" dt="2023-08-01T13:31:29.163" v="1" actId="20577"/>
      <pc:docMkLst>
        <pc:docMk/>
      </pc:docMkLst>
      <pc:sldChg chg="modSp mod">
        <pc:chgData name="Quast, Philipp" userId="1387da59-776a-4ab5-8751-da113f14e12c" providerId="ADAL" clId="{6AEEAF35-506E-4681-94F7-AAFA3A8C752B}" dt="2023-08-01T13:31:29.163" v="1" actId="20577"/>
        <pc:sldMkLst>
          <pc:docMk/>
          <pc:sldMk cId="3685419915" sldId="268"/>
        </pc:sldMkLst>
        <pc:spChg chg="mod">
          <ac:chgData name="Quast, Philipp" userId="1387da59-776a-4ab5-8751-da113f14e12c" providerId="ADAL" clId="{6AEEAF35-506E-4681-94F7-AAFA3A8C752B}" dt="2023-08-01T13:31:29.163" v="1" actId="20577"/>
          <ac:spMkLst>
            <pc:docMk/>
            <pc:sldMk cId="3685419915" sldId="268"/>
            <ac:spMk id="2" creationId="{96F18589-C285-4D99-9512-45980702492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F4120D-7DA1-42E4-BCEA-CD2F18D0C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053B967-C747-42AC-9572-AE1B1A2765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15F075-31D9-4024-8D40-7C0D6A7CB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C5A6-0EA9-4F4B-AF57-8F9E32D513F9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E0C571-1C32-497D-A365-1145F87D4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2049A9C-BA4B-4C48-8DBC-C5DA47A45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60AC-F5E3-46AC-89E3-08BBF109DB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1259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41047C-75DD-4D9D-9DBC-2C7889317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1652E14-0267-41B0-A4A6-D5EFD14809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D75111-0C94-4877-831E-A610F8CF7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C5A6-0EA9-4F4B-AF57-8F9E32D513F9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43454DB-CF47-429F-8B6B-902D2A9D0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567CEF-C30A-42AB-A08D-9680ADAE5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60AC-F5E3-46AC-89E3-08BBF109DB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360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9C8754D-CED5-4E35-B0DE-7D288EC755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48737D0-49FD-4F6C-B32A-80529189BD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8A9218-2B63-44E6-BFF1-F773D3E2E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C5A6-0EA9-4F4B-AF57-8F9E32D513F9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3DCDCA-DE40-4286-B125-FEB69FBB8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F4E841-5664-414E-9054-821754BB6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60AC-F5E3-46AC-89E3-08BBF109DB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571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152DBC-4A39-40AC-BA49-DB6AAB172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1D1AB5-FFB0-4ABA-A566-95828D0A3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7B01E9-293D-4F27-8432-A0DD48FE9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C5A6-0EA9-4F4B-AF57-8F9E32D513F9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1799D6-F006-4606-9DA7-028514818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B39CCD-A619-4214-9BC3-E6EA1F6D9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60AC-F5E3-46AC-89E3-08BBF109DB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83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2663A9-D3DD-4396-AEAA-D66B8A9DC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BB2083A-574E-4956-B55A-6FB81B45A4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7EF5EA-7C96-47B3-95C4-4471B905F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C5A6-0EA9-4F4B-AF57-8F9E32D513F9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321198-79BD-4BFA-A7B4-4596ADDEA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E805FB-FB68-4926-843B-ED6241252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60AC-F5E3-46AC-89E3-08BBF109DB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4169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A676CD-562B-4712-B04C-690686D9B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DDD338-02F5-48DE-A13E-D667852268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AC7A51D-4A3C-443E-B4F6-3A63DE994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6771B-E9AB-4BED-8480-D80AA5A9F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C5A6-0EA9-4F4B-AF57-8F9E32D513F9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3165587-5EC8-4AEC-8F82-F9BA5116E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8297F2F-2F7B-480B-9F79-A3986F7DC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60AC-F5E3-46AC-89E3-08BBF109DB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8216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2AC2E3-4CA7-41E4-9D52-0A5897561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381455-E9B8-4546-A0D1-CBD4E19BE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82C3FEE-7F27-49C2-A756-66A82753E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790C7C2-A4A9-4A1C-A19C-5CECC01A2B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3FB7847-B6A8-4F84-BBB2-92103EFB9C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2B92454-4B73-46FD-8F04-010469881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C5A6-0EA9-4F4B-AF57-8F9E32D513F9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0E7B96E-D09B-4676-87B9-B4C7842B7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3A2A114-0C9D-476B-8C5C-444A3C7DD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60AC-F5E3-46AC-89E3-08BBF109DB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1047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5DE888-2D8D-4945-9AEE-94F261C4D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2A80412-F5B5-4A5B-9BA3-9FBDC09A3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C5A6-0EA9-4F4B-AF57-8F9E32D513F9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3F48F42-AA60-4630-99F7-18EA4FD46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52D0FCD-8AEF-4831-9CA1-E37FBBD77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60AC-F5E3-46AC-89E3-08BBF109DB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804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3D20360-6351-483F-904B-26DA6841A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C5A6-0EA9-4F4B-AF57-8F9E32D513F9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E0CFC67-90C6-4FCC-90F7-DED629A71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CEEB10B-EEDE-46DE-912C-2DE2CA7DE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60AC-F5E3-46AC-89E3-08BBF109DB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068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2D5C90-569F-4C9F-9DE1-9ABCC80A4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39BE0D-7598-48A8-8DBB-E98C1F898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62CBFA2-BAC9-4611-928B-1A932B66EE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5BAC18-57A4-41E2-A263-70194933E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C5A6-0EA9-4F4B-AF57-8F9E32D513F9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D49F37B-3E40-41E2-B5F3-A242F3A3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5EF62AC-BC0F-49B9-B709-6D650DB07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60AC-F5E3-46AC-89E3-08BBF109DB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0701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DA97FE-8B62-46D3-A660-8B010B57C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59F6885-2FFF-4AB8-9BF9-371C5BA58E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24D56C9-3F44-423F-8EE4-427EFC3393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53C568E-267F-4AA9-B2E1-3D6E1F407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C5A6-0EA9-4F4B-AF57-8F9E32D513F9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0A48F3E-8CD5-4DA4-864F-E3610E87D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8F1F7EB-B94A-45CB-939E-CDB2C2C65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60AC-F5E3-46AC-89E3-08BBF109DB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6652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BFA5A41-4C61-463D-AA83-31C208081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8E7EFA0-2867-40A2-9199-FA6B3EF0F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D909D7C-A4E7-47DA-B156-E9AB7CBE3B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6C5A6-0EA9-4F4B-AF57-8F9E32D513F9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4AB04E-B5C0-4800-9D66-49C141EAEE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BE3F33-F7EB-425A-8E83-C0A0211E6D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860AC-F5E3-46AC-89E3-08BBF109DB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4263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6F18589-C285-4D99-9512-459807024926}"/>
              </a:ext>
            </a:extLst>
          </p:cNvPr>
          <p:cNvSpPr txBox="1"/>
          <p:nvPr/>
        </p:nvSpPr>
        <p:spPr>
          <a:xfrm>
            <a:off x="0" y="197346"/>
            <a:ext cx="12191999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/>
              <a:t>Text für Direktvergaben (pladur®Wrinkle)</a:t>
            </a:r>
          </a:p>
          <a:p>
            <a:pPr algn="ctr"/>
            <a:endParaRPr lang="de-DE" sz="1200"/>
          </a:p>
          <a:p>
            <a:endParaRPr lang="de-DE" sz="1200"/>
          </a:p>
          <a:p>
            <a:r>
              <a:rPr lang="de-DE" sz="1200"/>
              <a:t>Stahlsubstrat:					Baustahlgüten gemäß DIN EN 10346:2015-10 mit einer Mindeststreckgrenze von 220 N/mm² oder entsprechender 						Verwendbarkeitsnachweis</a:t>
            </a:r>
          </a:p>
          <a:p>
            <a:endParaRPr lang="de-DE" sz="1200"/>
          </a:p>
          <a:p>
            <a:r>
              <a:rPr lang="de-DE" sz="1200"/>
              <a:t>Art und empfohlene Mindestauflagemasse </a:t>
            </a:r>
            <a:br>
              <a:rPr lang="de-DE" sz="1200"/>
            </a:br>
            <a:r>
              <a:rPr lang="de-DE" sz="1200"/>
              <a:t>der kontinuierlichenSchmelztauchveredelung:		ZM Ecoprotect® 130 g/m² gemäß der bauaufsichtlichen Zulassung Z-30.11-30 </a:t>
            </a:r>
          </a:p>
          <a:p>
            <a:r>
              <a:rPr lang="de-DE" sz="1200"/>
              <a:t>					</a:t>
            </a:r>
            <a:endParaRPr lang="de-DE" sz="1200" u="sng"/>
          </a:p>
          <a:p>
            <a:r>
              <a:rPr lang="de-DE" sz="1200"/>
              <a:t>Beschichtung der Effektseite:				pladur® Wrinkle </a:t>
            </a:r>
          </a:p>
          <a:p>
            <a:endParaRPr lang="de-DE" sz="1200"/>
          </a:p>
          <a:p>
            <a:r>
              <a:rPr lang="de-DE" sz="1200"/>
              <a:t>Farbton der Effektseite:				Entsprechend des Farbtonkonzepts pladur® Wrinkle</a:t>
            </a:r>
            <a:endParaRPr lang="de-DE" sz="1200">
              <a:solidFill>
                <a:schemeClr val="accent6"/>
              </a:solidFill>
            </a:endParaRPr>
          </a:p>
          <a:p>
            <a:endParaRPr lang="de-DE" sz="1200"/>
          </a:p>
          <a:p>
            <a:r>
              <a:rPr lang="de-DE" sz="1200"/>
              <a:t>UV-Beständigkeit Effektseite der organischen Beschichtung:	RUV-Klasse 3-4</a:t>
            </a:r>
            <a:r>
              <a:rPr lang="de-DE" sz="1200">
                <a:solidFill>
                  <a:schemeClr val="accent6"/>
                </a:solidFill>
              </a:rPr>
              <a:t> </a:t>
            </a:r>
            <a:r>
              <a:rPr lang="de-DE" sz="1200"/>
              <a:t>gemäß DIN EN 10169:2022-06</a:t>
            </a:r>
            <a:endParaRPr lang="de-DE" sz="1200">
              <a:solidFill>
                <a:schemeClr val="accent6"/>
              </a:solidFill>
            </a:endParaRPr>
          </a:p>
          <a:p>
            <a:endParaRPr lang="de-DE" sz="1200"/>
          </a:p>
          <a:p>
            <a:r>
              <a:rPr lang="de-DE" sz="1200"/>
              <a:t>Korrosivitätskategorie:				C3 mit der Schutzdauer H gemäß der bauaufsichtlichen Zulassung Z-30.11-30 </a:t>
            </a:r>
          </a:p>
          <a:p>
            <a:r>
              <a:rPr lang="de-DE" sz="1200"/>
              <a:t>					</a:t>
            </a:r>
          </a:p>
          <a:p>
            <a:endParaRPr lang="de-DE" sz="1200"/>
          </a:p>
          <a:p>
            <a:r>
              <a:rPr lang="de-DE" sz="1200"/>
              <a:t>Art und Beständigkeit des Rückseite:			Ist entsprechend der korrosiven Belastung oder der Bauteilanforderung (bspw. beschäum- und beklebbare Rückseite bei 					Sandwichelementen) zu beschreiben und mit thyssenkrupp Steel Europe abzustimmen</a:t>
            </a:r>
          </a:p>
          <a:p>
            <a:endParaRPr lang="de-DE" sz="1200"/>
          </a:p>
          <a:p>
            <a:r>
              <a:rPr lang="de-DE" sz="1200"/>
              <a:t>Brandschutz:					Nicht brennbar Klasse A2 gemäß der bauaufsichtlichen Zulassung Z-56.426-65 (es müssen die in der allgemeinen</a:t>
            </a:r>
            <a:br>
              <a:rPr lang="de-DE" sz="1200"/>
            </a:br>
            <a:r>
              <a:rPr lang="de-DE" sz="1200"/>
              <a:t>					bauaufsichtlichen Zulassung benannten RS Kombinationen und Substratdicken beachtet werden)</a:t>
            </a:r>
          </a:p>
          <a:p>
            <a:endParaRPr lang="de-DE" sz="1200"/>
          </a:p>
          <a:p>
            <a:r>
              <a:rPr lang="de-DE" sz="1200"/>
              <a:t>EG-Sicherheitsinformationsblatt:			EG-Sicherheitsinformationsblatt TKS-182</a:t>
            </a:r>
          </a:p>
          <a:p>
            <a:endParaRPr lang="de-DE" sz="1200"/>
          </a:p>
          <a:p>
            <a:r>
              <a:rPr lang="de-DE" sz="1200"/>
              <a:t>Umweltproduktdeklaration:				EPD-TKS-20210207-IBD1-DE</a:t>
            </a:r>
          </a:p>
          <a:p>
            <a:endParaRPr lang="de-DE" sz="1200">
              <a:solidFill>
                <a:schemeClr val="accent6"/>
              </a:solidFill>
            </a:endParaRPr>
          </a:p>
          <a:p>
            <a:endParaRPr lang="de-DE" sz="1200">
              <a:solidFill>
                <a:schemeClr val="accent6"/>
              </a:solidFill>
            </a:endParaRPr>
          </a:p>
          <a:p>
            <a:endParaRPr lang="de-DE" sz="1200"/>
          </a:p>
          <a:p>
            <a:r>
              <a:rPr lang="de-DE" sz="1200"/>
              <a:t>Weitere, die Eignung und Auswahl des Beschichtungssystems betreffende Eigenschaften sind dem Grundlagenoderner GL04 | Korrosionsschutz des IFBS zu entnehmen und entsprechend der Belastung und baulichen Ausführung zu beschreiben und mit thyssenkrupp Steel Europe abzustimmen.</a:t>
            </a:r>
          </a:p>
          <a:p>
            <a:r>
              <a:rPr lang="de-DE" sz="120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685419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Office PowerPoint</Application>
  <PresentationFormat>Breitbild</PresentationFormat>
  <Paragraphs>28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Quast, Philipp</dc:creator>
  <cp:lastModifiedBy>Quast, Philipp</cp:lastModifiedBy>
  <cp:revision>3</cp:revision>
  <dcterms:created xsi:type="dcterms:W3CDTF">2022-11-22T09:35:11Z</dcterms:created>
  <dcterms:modified xsi:type="dcterms:W3CDTF">2023-08-01T13:31:30Z</dcterms:modified>
</cp:coreProperties>
</file>