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ast, Philipp" userId="1387da59-776a-4ab5-8751-da113f14e12c" providerId="ADAL" clId="{5C9E8D67-98CC-4014-B78B-F328A7B60FC5}"/>
    <pc:docChg chg="modSld">
      <pc:chgData name="Quast, Philipp" userId="1387da59-776a-4ab5-8751-da113f14e12c" providerId="ADAL" clId="{5C9E8D67-98CC-4014-B78B-F328A7B60FC5}" dt="2023-08-01T13:31:39.986" v="1" actId="20577"/>
      <pc:docMkLst>
        <pc:docMk/>
      </pc:docMkLst>
      <pc:sldChg chg="modSp mod">
        <pc:chgData name="Quast, Philipp" userId="1387da59-776a-4ab5-8751-da113f14e12c" providerId="ADAL" clId="{5C9E8D67-98CC-4014-B78B-F328A7B60FC5}" dt="2023-08-01T13:31:39.986" v="1" actId="20577"/>
        <pc:sldMkLst>
          <pc:docMk/>
          <pc:sldMk cId="2785231712" sldId="265"/>
        </pc:sldMkLst>
        <pc:spChg chg="mod">
          <ac:chgData name="Quast, Philipp" userId="1387da59-776a-4ab5-8751-da113f14e12c" providerId="ADAL" clId="{5C9E8D67-98CC-4014-B78B-F328A7B60FC5}" dt="2023-08-01T13:31:39.986" v="1" actId="20577"/>
          <ac:spMkLst>
            <pc:docMk/>
            <pc:sldMk cId="2785231712" sldId="265"/>
            <ac:spMk id="2" creationId="{96F18589-C285-4D99-9512-459807024926}"/>
          </ac:spMkLst>
        </pc:spChg>
      </pc:sldChg>
    </pc:docChg>
  </pc:docChgLst>
  <pc:docChgLst>
    <pc:chgData name="Christian Lukas" userId="b42f10d4-ee89-4b53-8da2-6bac9395e2db" providerId="ADAL" clId="{EE48C5A7-89DD-43E4-B12C-485B18061528}"/>
    <pc:docChg chg="modSld">
      <pc:chgData name="Christian Lukas" userId="b42f10d4-ee89-4b53-8da2-6bac9395e2db" providerId="ADAL" clId="{EE48C5A7-89DD-43E4-B12C-485B18061528}" dt="2022-11-28T16:19:41.748" v="7" actId="20577"/>
      <pc:docMkLst>
        <pc:docMk/>
      </pc:docMkLst>
      <pc:sldChg chg="modSp mod">
        <pc:chgData name="Christian Lukas" userId="b42f10d4-ee89-4b53-8da2-6bac9395e2db" providerId="ADAL" clId="{EE48C5A7-89DD-43E4-B12C-485B18061528}" dt="2022-11-28T16:19:41.748" v="7" actId="20577"/>
        <pc:sldMkLst>
          <pc:docMk/>
          <pc:sldMk cId="2785231712" sldId="265"/>
        </pc:sldMkLst>
        <pc:spChg chg="mod">
          <ac:chgData name="Christian Lukas" userId="b42f10d4-ee89-4b53-8da2-6bac9395e2db" providerId="ADAL" clId="{EE48C5A7-89DD-43E4-B12C-485B18061528}" dt="2022-11-28T16:19:41.748" v="7" actId="20577"/>
          <ac:spMkLst>
            <pc:docMk/>
            <pc:sldMk cId="2785231712" sldId="265"/>
            <ac:spMk id="2" creationId="{96F18589-C285-4D99-9512-4598070249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9B71D-57E9-4096-9595-30CA7A563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FAF67D6-4D77-4D90-9725-DFE05C65E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E79374-B099-488E-A006-326A5E49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F7CC40-DE92-4682-BD9C-4307BF5C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193439-2BC4-4990-9252-0252EEC84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2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20A9A-D444-4EEF-933A-E3AFE51D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97162B2-D318-4469-BE1B-56BFF569B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A44D48-3C0D-4478-920E-A94BB116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E49386-F2E4-4133-B518-642861C96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BA10EF-EE16-44A8-8446-585C6740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92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BC74829-E7EF-4225-B006-89B0D9F9F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52E9C0-D42D-471C-ABD7-EC1541F9D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29CE72-81B6-4B49-97D7-077D6A2F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F1BC4-9A1A-4B8F-B4F9-942224046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28B453-2D08-4552-AD64-DF6116BC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9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37B70-3598-430D-9B5D-00E65EAE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32E50C-F3CB-4C33-883E-C85B3D06C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C5BCCA-CAA3-476E-A7AB-BF56A218C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83C58D-26FB-4691-8162-A0EC95C4A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F31B74-C8D0-4FA7-8D39-3D2A6F7DC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58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41A61-B6D1-49D1-9393-1DF8C2028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238479D-779F-49E4-92A1-7639B23FC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076B34-80C5-4D85-B4D0-5EE37D35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746890-1006-478A-BB6E-D2339856D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A614A4-2DC7-43D4-B0BB-7671F058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52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83936-B4F5-458F-B575-538BE4DC7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D2EBA9-B597-4F48-93E3-519D88E933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8508A8-709A-4B4E-AA70-6AA24739C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9A39F5-1FA4-4707-AF4D-6A859CAD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53EE14-6D8B-49D3-B22D-84860225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251598-D9C6-4AE8-ADF6-61E28C98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96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D31BBB-4321-4EC5-8F87-A83BB88E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E65CBD-2CE8-4C10-9E4D-F1283650A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E2CA44-4F9A-4444-9652-E6DE6916D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C02F01-F0A7-4B3D-BAFF-C6B86ECE9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481DB2-3215-4B27-988A-2C043E1FB9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5A0919-F53E-4D6E-ADDA-AC25C7C16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461DEC-4951-48A3-86FC-8F30FAE9C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9200898-888F-40D4-8E85-1CF8D94F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0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F5444-D9FE-495C-823A-CAEE7F2EC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81F686C-6CAA-45A9-8843-F25178C4F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5B85D3E-C86F-4AAE-A05E-FE29F417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1631734-7AED-407F-B8AC-3B12CF61C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10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3187988-1218-47B0-9C41-DC24A493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F2D1B5-8FFD-420F-9063-7B161AD4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BE5E81-1C33-491C-9968-C9B7C4DDD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37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934C1F-9B8A-41AE-98AF-40559DFA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3495EA-48CF-4C39-BA4A-7E58F767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8465AA-585D-4CA9-B802-F1CF3C764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81D609-8E5E-43AB-A727-10E83BD1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C80464-BCAA-45CD-AE06-516E97BFD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FB7106-792B-407F-90BE-6B6F30404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916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206418-0766-4BFE-AE31-6D29DE611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A92EBF1-D24E-4662-B2E0-A2C7DBAB1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9D614E8-4B83-489E-9584-CEFFAFE3A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240269-CE38-4572-AC54-FB35E96EA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95A82E-1DF7-4985-A297-0048EA57A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C66BD2-9DDB-4D08-BA74-0894EF5B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47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ACD250A-08C3-4A40-9748-223A86CEA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6C05FC-670D-4A24-A8DA-163C84A88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42AB9A-0094-475E-838E-DC42C2A07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117DD-52CF-4F10-9AC0-9B2979CD2E92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857629-C868-4429-9DAE-564C82099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E5DBDB-9947-42FF-82E2-599A6844B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9CDA-C486-46B3-B3BC-5E60C590D0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82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6F18589-C285-4D99-9512-459807024926}"/>
              </a:ext>
            </a:extLst>
          </p:cNvPr>
          <p:cNvSpPr txBox="1"/>
          <p:nvPr/>
        </p:nvSpPr>
        <p:spPr>
          <a:xfrm>
            <a:off x="0" y="197346"/>
            <a:ext cx="1219199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Text für Direktvergaben (reflections pearl)</a:t>
            </a:r>
          </a:p>
          <a:p>
            <a:pPr algn="ctr"/>
            <a:endParaRPr lang="de-DE" sz="1200"/>
          </a:p>
          <a:p>
            <a:endParaRPr lang="de-DE" sz="1200"/>
          </a:p>
          <a:p>
            <a:r>
              <a:rPr lang="de-DE" sz="1200"/>
              <a:t>Stahlsubstrat:					Baustahlgüten gemäß DIN EN 10346:2015-10 mit einer Mindeststreckgrenze von 220 N/mm² oder entsprechender 						Verwendbarkeitsnachweis</a:t>
            </a:r>
          </a:p>
          <a:p>
            <a:endParaRPr lang="de-DE" sz="1200"/>
          </a:p>
          <a:p>
            <a:r>
              <a:rPr lang="de-DE" sz="1200"/>
              <a:t>Art und empfohlene Mindestauflagemasse </a:t>
            </a:r>
            <a:br>
              <a:rPr lang="de-DE" sz="1200"/>
            </a:br>
            <a:r>
              <a:rPr lang="de-DE" sz="1200"/>
              <a:t>der kontinuierlichenSchmelztauchveredelung:		ZM Ecoprotect® 130 g/m² gemäß der bauaufsichtlichen Zulassung Z-30.11-30 </a:t>
            </a:r>
          </a:p>
          <a:p>
            <a:r>
              <a:rPr lang="de-DE" sz="1200"/>
              <a:t>					</a:t>
            </a:r>
            <a:endParaRPr lang="de-DE" sz="1200" u="sng"/>
          </a:p>
          <a:p>
            <a:r>
              <a:rPr lang="de-DE" sz="1200"/>
              <a:t>Beschichtung der Effektseite:				reflections pearl</a:t>
            </a:r>
          </a:p>
          <a:p>
            <a:endParaRPr lang="de-DE" sz="1200"/>
          </a:p>
          <a:p>
            <a:r>
              <a:rPr lang="de-DE" sz="1200"/>
              <a:t>Farbton der Effektseite:				Entsprechend des Farbtonkonzepts reflections pearl</a:t>
            </a:r>
          </a:p>
          <a:p>
            <a:endParaRPr lang="de-DE" sz="1200"/>
          </a:p>
          <a:p>
            <a:r>
              <a:rPr lang="de-DE" sz="1200"/>
              <a:t>UV-Beständigkeit Effektseite der organischen Beschichtung:	RUV-Klasse 4</a:t>
            </a:r>
            <a:r>
              <a:rPr lang="de-DE" sz="1200">
                <a:solidFill>
                  <a:schemeClr val="accent6"/>
                </a:solidFill>
              </a:rPr>
              <a:t> </a:t>
            </a:r>
            <a:r>
              <a:rPr lang="de-DE" sz="1200"/>
              <a:t>gemäß DIN EN 10169:2022-06</a:t>
            </a:r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Korrosivitätskategorie:				C4 mit der Schutzdauer H gemäß der bauaufsichtlichen Zulassung Z-30.11-30 </a:t>
            </a:r>
          </a:p>
          <a:p>
            <a:r>
              <a:rPr lang="de-DE" sz="1200"/>
              <a:t>					</a:t>
            </a:r>
          </a:p>
          <a:p>
            <a:r>
              <a:rPr lang="de-DE" sz="1200"/>
              <a:t>Art und Beständigkeit des Rückseite:			Ist entsprechend der korrosiven Belastung oder der Bauteilanforderung (bspw. beschäum- und beklebbare Rückseite bei 					Sandwichelementen) zu beschreiben und mit thyssenkrupp Steel Europe abzustimmen</a:t>
            </a:r>
          </a:p>
          <a:p>
            <a:endParaRPr lang="de-DE" sz="1200"/>
          </a:p>
          <a:p>
            <a:r>
              <a:rPr lang="de-DE" sz="1200"/>
              <a:t>Brandschutz:					Nicht brennbar Klasse A2 gemäß der bauaufsichtlichen Zulassung Z-56.426-65 (es müssen die in der allgemeinen</a:t>
            </a:r>
            <a:br>
              <a:rPr lang="de-DE" sz="1200"/>
            </a:br>
            <a:r>
              <a:rPr lang="de-DE" sz="1200"/>
              <a:t>					bauaufsichtlichen Zulassung benannten RS Kombinationen und Substratdicken beachtet werden)</a:t>
            </a:r>
          </a:p>
          <a:p>
            <a:endParaRPr lang="de-DE" sz="1200"/>
          </a:p>
          <a:p>
            <a:r>
              <a:rPr lang="de-DE" sz="1200"/>
              <a:t>EG-Sicherheitsinformationsblatt:			EG-Sicherheitsinformationsblatt TKS-182</a:t>
            </a:r>
          </a:p>
          <a:p>
            <a:endParaRPr lang="de-DE" sz="1200"/>
          </a:p>
          <a:p>
            <a:r>
              <a:rPr lang="de-DE" sz="1200"/>
              <a:t>Umweltproduktdeklaration:				EPD-TKS-20210207-IBD1-DE</a:t>
            </a: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Weitere, die Eignung und Auswahl des Beschichtungssystems betreffende Eigenschaften sind dem Grundlagenoderner GL04 | Korrosionsschutz des IFBS zu entnehmen und entsprechend der Belastung und baulichen Ausführung zu beschreiben und mit thyssenkrupp Steel Europe abzustimmen.</a:t>
            </a:r>
          </a:p>
          <a:p>
            <a:r>
              <a:rPr lang="de-DE" sz="12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85231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Quast, Philipp</dc:creator>
  <cp:lastModifiedBy>Quast, Philipp</cp:lastModifiedBy>
  <cp:revision>2</cp:revision>
  <dcterms:created xsi:type="dcterms:W3CDTF">2022-11-22T09:40:06Z</dcterms:created>
  <dcterms:modified xsi:type="dcterms:W3CDTF">2023-08-01T13:31:41Z</dcterms:modified>
</cp:coreProperties>
</file>